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5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6AC2B-89DF-C0F1-D3AE-22BAB8821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BAC2FD-41D2-66C3-603C-8FB19B8EA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7029A5-2280-1476-6864-1511EFAC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8597-765F-4D77-93BD-08195444D962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BB61B-C71C-6AF8-CD05-736180E4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97D8C-3DB8-F6E4-B453-AB9C478F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1922-9CE3-4C7F-B16F-151E7EAB1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7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FDE92-7200-5EF7-A418-D33C831A6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F70028-5D9E-1A2D-3B39-9DD26A068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0D8589-7D40-A5D7-F691-4515C8368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8597-765F-4D77-93BD-08195444D962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3CE22C-D149-5A4B-6A5C-B1C6F8D03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9B3100-931A-CC2A-C988-573F92FF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1922-9CE3-4C7F-B16F-151E7EAB1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8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5B1A44-277A-5E8D-E44B-D1231A910B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7E9985-A7BC-C42E-8961-F72049C2E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2AC0C6-D0DD-511C-F231-B797828C9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8597-765F-4D77-93BD-08195444D962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4CB2F6-8C28-DB35-9666-65718A719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57142B-10C3-005B-4FD3-762E9174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1922-9CE3-4C7F-B16F-151E7EAB1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34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DCFDD-DF5A-5176-239D-31BE42906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EC8DBF-87D2-2C07-7863-F21477B8B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EE34D7-C1A2-0B31-E87D-BF60BDB1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8597-765F-4D77-93BD-08195444D962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972E64-88D1-1419-5323-AF160191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C7B119-EB08-5487-465A-94AAA820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1922-9CE3-4C7F-B16F-151E7EAB1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521F52-A023-5272-011D-12D4FBB23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394D35-01E8-E927-CDD6-7F7CD5650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23D312-C7D6-EDD2-7372-931DB1B6E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8597-765F-4D77-93BD-08195444D962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4A7EDF-2814-3CEA-1A15-98F793BC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9B0ED5-736D-AEC1-B3A2-69F2D0D62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1922-9CE3-4C7F-B16F-151E7EAB1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06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15929-CF08-8BAE-E48E-6CC12ABDD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8547B7-E100-2A6F-6CF7-0B4E4FA4E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706525-E31E-C34A-1E20-A6890E19C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0081C8-43B2-0AF9-C015-E12A17E99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8597-765F-4D77-93BD-08195444D962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8355EC-A25A-F2F4-1F72-7D38A3EDC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0523A2-4461-FA2B-44EF-DF426E7E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1922-9CE3-4C7F-B16F-151E7EAB1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2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8B32C-B14A-6908-989F-8E241DC1D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C36F90-D287-CCB6-062F-B309C87B9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EAD5CA-DBF6-60B3-4024-A690C5F51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EBE37DA-6DEE-1DC9-95AE-56D47FD87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9A3879-8B6C-011E-D83C-DB362F5613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CED77FA-D17A-9E4B-341A-1C563845F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8597-765F-4D77-93BD-08195444D962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931E0E-167E-2BEC-E9F0-00169F57F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3EED715-2671-9A43-929B-D1EC53B5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1922-9CE3-4C7F-B16F-151E7EAB1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97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3F2E6-7444-6471-040F-3BCBFA96B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8FA3138-1611-BBC7-2BB2-E050477DF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8597-765F-4D77-93BD-08195444D962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22E795-C6C6-402F-FF8C-7A4C8027A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3F7B0E-7DB1-3F0E-1BFF-F8A0F209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1922-9CE3-4C7F-B16F-151E7EAB1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30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26E1633-4485-9467-BBCA-5177A2FE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8597-765F-4D77-93BD-08195444D962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19C78D-AAFA-554D-6B09-E1CC3146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934764-314C-E413-1DD3-0D3F7C46C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1922-9CE3-4C7F-B16F-151E7EAB1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24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04047-A3F9-CF0E-C7D1-B3E43D403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69A632-5882-2E67-5248-CA9BA4A3A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4B9376-0A1D-6D71-121E-4067240DB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E97CA9-C5D2-2105-C2AF-498CE4C3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8597-765F-4D77-93BD-08195444D962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AD1781-D29D-0A07-6C88-CC701228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E5A616-D57E-951B-2F2B-BABDFC2A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1922-9CE3-4C7F-B16F-151E7EAB1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62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691E0-8587-017A-75E5-571CC8717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93F11A-E903-CAB1-5B35-1EB26E7CD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D4C3C2-4261-5413-C46C-B9F5A2F42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F41BC3-48DA-56EF-0EB0-5456B36CC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8597-765F-4D77-93BD-08195444D962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3575B6-2C33-1149-3649-ADA9241F8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8D0259-20BA-0610-5E11-F5C77552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1922-9CE3-4C7F-B16F-151E7EAB1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3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6C03D-49D2-5A10-5521-31F63DA9A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97F418-110A-68AE-2EB7-9065A2E4E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6CB76-CE9D-0A90-39C3-F2E6FCA3D6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48597-765F-4D77-93BD-08195444D962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1C1FC6-38EC-F70E-1F04-0D7F68CC1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05AECF-CBEC-63A7-87A1-A5BD83C06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C1922-9CE3-4C7F-B16F-151E7EAB1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93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8AFC4-196C-EDD5-5DC4-7BAE14C2AB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Сборники и сайты для подготовки к ОГЭ по русскому языку в 9 классе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762C6B-CA8B-B794-CDD3-1A496D787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2000" y="4668838"/>
            <a:ext cx="6019800" cy="1655762"/>
          </a:xfrm>
        </p:spPr>
        <p:txBody>
          <a:bodyPr/>
          <a:lstStyle/>
          <a:p>
            <a:r>
              <a:rPr lang="ru-RU" sz="2000" dirty="0"/>
              <a:t>Подготовила: учитель русского языка и литературы МБОУ </a:t>
            </a:r>
            <a:r>
              <a:rPr lang="ru-RU" sz="2000" dirty="0" err="1"/>
              <a:t>Титовская</a:t>
            </a:r>
            <a:r>
              <a:rPr lang="ru-RU" sz="2000" dirty="0"/>
              <a:t> СОШ </a:t>
            </a:r>
            <a:r>
              <a:rPr lang="ru-RU" dirty="0"/>
              <a:t>Осипчук Т.Н.</a:t>
            </a:r>
          </a:p>
        </p:txBody>
      </p:sp>
    </p:spTree>
    <p:extLst>
      <p:ext uri="{BB962C8B-B14F-4D97-AF65-F5344CB8AC3E}">
        <p14:creationId xmlns:p14="http://schemas.microsoft.com/office/powerpoint/2010/main" val="81928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1CB58-662A-9A0C-3C53-DD7BF6399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400" y="242095"/>
            <a:ext cx="6477000" cy="6361906"/>
          </a:xfrm>
        </p:spPr>
        <p:txBody>
          <a:bodyPr>
            <a:noAutofit/>
          </a:bodyPr>
          <a:lstStyle/>
          <a:p>
            <a:r>
              <a:rPr lang="ru-RU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36 типовых экзаменационных вариантов, составленных в соответствии с проектом демоверсии КИМ ОГЭ по русскому языку 2024 года;</a:t>
            </a:r>
            <a:br>
              <a:rPr lang="ru-RU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выполнению экзаменационной работы;</a:t>
            </a:r>
            <a:br>
              <a:rPr lang="ru-RU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тексты изложений для аудирования;</a:t>
            </a:r>
            <a:br>
              <a:rPr lang="ru-RU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ко всем заданиям;</a:t>
            </a:r>
            <a:br>
              <a:rPr lang="ru-RU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оценивания экзаменационной работы.</a:t>
            </a:r>
            <a:br>
              <a:rPr lang="ru-RU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0" i="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заданий типовых экзаменационных вариантов предоставляет обучающимся возможность самостоятельно подготовиться к государственной итоговой аттестации в 9-м классе, а также объективно оценить уровень своей подготовки.</a:t>
            </a:r>
            <a:br>
              <a:rPr lang="ru-R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могут использовать типовые экзаменационные варианты для организации контроля результатов освоения школьниками образовательных программ основного общего образования и интенсивной подготовки обучающихся к ОГЭ.</a:t>
            </a:r>
            <a:br>
              <a:rPr lang="ru-R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9F1E00C-7162-B2A5-F8FA-279DC9664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950" y="242094"/>
            <a:ext cx="4771430" cy="636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17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F8314-A486-5472-3147-B8206D691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9800" y="365125"/>
            <a:ext cx="4749800" cy="6010275"/>
          </a:xfrm>
        </p:spPr>
        <p:txBody>
          <a:bodyPr>
            <a:noAutofit/>
          </a:bodyPr>
          <a:lstStyle/>
          <a:p>
            <a: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Новое учебно-методическое пособие издательства «Легион» предназначено для подготовки к ОГЭ по русскому языку в 2024 году. </a:t>
            </a:r>
            <a:b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- 30 новых авторских тренировочных вариантов, написанных в полном соответствии с проектами демоверсии и спецификации 2024 года, опубликованными на сайте ФИПИ;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теоретический материал в удобном формате — с описанием пошаговых действий при выполнении каждого задания, анализом типичных ошибок и методическими советами;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авторский экзаменационный вариант с комментариями, наглядно демонстрирующими алгоритм выполнения каждого задания.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Книга будет полезна девятиклассникам и учителям. Наличие ответов в ней позволит родителям проверить уровень готовности своих детей к государственной итоговой аттестации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694542C-77B7-BD59-FDF7-2E15B6AB1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365125"/>
            <a:ext cx="713740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3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2F4DF-03BA-B23C-0EFA-A15FFD09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900" y="365125"/>
            <a:ext cx="6908800" cy="5972174"/>
          </a:xfrm>
        </p:spPr>
        <p:txBody>
          <a:bodyPr>
            <a:normAutofit/>
          </a:bodyPr>
          <a:lstStyle/>
          <a:p>
            <a:r>
              <a:rPr lang="ru-RU" sz="20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предназначено для начального этапа подготовки к основному государственному экзамену по русскому языку. Оно содержит комплекты тренировочных заданий, сгруппированных по темам, традиционно включаемым в экзаменационную модель ОГЭ, и позволяет отработать каждую тему в отдельности. Издание структурировано таким образом, что позволяет выпускникам готовиться к экзамену самостоятельно.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книгу вошёл весь материал, необходимый для фундаментальной подготовки к ОГЭ: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задания, сгруппированные в 6 разделов: каждая тема представлена в 5 вариантах; всего в пособии свыше тысячи заданий;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предваряющие каждый раздел теоретические сведения, алгоритмы выполнения каждого вида заданий и методические советы;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ко всем заданиям.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E6BB850-8A9D-890A-DAB1-9B51B54D8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267" y="111124"/>
            <a:ext cx="4440923" cy="622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71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45CEF-9445-D1D2-6745-91D983F3A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100" y="365125"/>
            <a:ext cx="6464300" cy="6124575"/>
          </a:xfrm>
        </p:spPr>
        <p:txBody>
          <a:bodyPr>
            <a:normAutofit/>
          </a:bodyPr>
          <a:lstStyle/>
          <a:p>
            <a:r>
              <a:rPr lang="ru-RU" sz="20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содержит 36 типовых вариантов экзаменационных заданий Основного государственного экзамена. Назначение пособия - отработка практических навыков учащихся при подготовке к экзамену в 9 классе по русскому языку. В сборнике даны ответы на все варианты заданий. Автор заданий - специалист в области разработки методических материалов для подготовки к выполнению контрольных измерительных материалов ОГЭ. Пособие предназначено учителям и методистам, учащимся 9 классов для подготовки к Основному государственному экзамену.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BDAF0FE-30A9-E8DF-9BE8-9586BFD77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494" y="136524"/>
            <a:ext cx="4257054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08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07F28-FC93-B42F-9718-A6FE014A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600" y="365125"/>
            <a:ext cx="1943100" cy="132556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Сайты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996885-9ADA-D543-9328-022746E79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ФИПИ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https://fipi.ru/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100ballnik.com.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Решу ОГЭ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https://reshu-oge.ru/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Незнайка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https://neznaika.info/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575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452</Words>
  <Application>Microsoft Office PowerPoint</Application>
  <PresentationFormat>Широкоэкранный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Сборники и сайты для подготовки к ОГЭ по русскому языку в 9 классе</vt:lpstr>
      <vt:lpstr>36 типовых экзаменационных вариантов, составленных в соответствии с проектом демоверсии КИМ ОГЭ по русскому языку 2024 года;  инструкция по выполнению экзаменационной работы;  тексты изложений для аудирования;  ответы ко всем заданиям;  система оценивания экзаменационной работы.  Выполнение заданий типовых экзаменационных вариантов предоставляет обучающимся возможность самостоятельно подготовиться к государственной итоговой аттестации в 9-м классе, а также объективно оценить уровень своей подготовки.  Учителя могут использовать типовые экзаменационные варианты для организации контроля результатов освоения школьниками образовательных программ основного общего образования и интенсивной подготовки обучающихся к ОГЭ. </vt:lpstr>
      <vt:lpstr>Новое учебно-методическое пособие издательства «Легион» предназначено для подготовки к ОГЭ по русскому языку в 2024 году.  - 30 новых авторских тренировочных вариантов, написанных в полном соответствии с проектами демоверсии и спецификации 2024 года, опубликованными на сайте ФИПИ; - теоретический материал в удобном формате — с описанием пошаговых действий при выполнении каждого задания, анализом типичных ошибок и методическими советами; - авторский экзаменационный вариант с комментариями, наглядно демонстрирующими алгоритм выполнения каждого задания. Книга будет полезна девятиклассникам и учителям. Наличие ответов в ней позволит родителям проверить уровень готовности своих детей к государственной итоговой аттестации</vt:lpstr>
      <vt:lpstr>Пособие предназначено для начального этапа подготовки к основному государственному экзамену по русскому языку. Оно содержит комплекты тренировочных заданий, сгруппированных по темам, традиционно включаемым в экзаменационную модель ОГЭ, и позволяет отработать каждую тему в отдельности. Издание структурировано таким образом, что позволяет выпускникам готовиться к экзамену самостоятельно.  В книгу вошёл весь материал, необходимый для фундаментальной подготовки к ОГЭ: тематические задания, сгруппированные в 6 разделов: каждая тема представлена в 5 вариантах; всего в пособии свыше тысячи заданий; предваряющие каждый раздел теоретические сведения, алгоритмы выполнения каждого вида заданий и методические советы; ответы ко всем заданиям.</vt:lpstr>
      <vt:lpstr>Пособие содержит 36 типовых вариантов экзаменационных заданий Основного государственного экзамена. Назначение пособия - отработка практических навыков учащихся при подготовке к экзамену в 9 классе по русскому языку. В сборнике даны ответы на все варианты заданий. Автор заданий - специалист в области разработки методических материалов для подготовки к выполнению контрольных измерительных материалов ОГЭ. Пособие предназначено учителям и методистам, учащимся 9 классов для подготовки к Основному государственному экзамену.</vt:lpstr>
      <vt:lpstr>Сайты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Сборники и сайты для подготовки к ОГЭ по русскому языку в 9 классе</dc:title>
  <dc:creator>Home</dc:creator>
  <cp:lastModifiedBy>Home</cp:lastModifiedBy>
  <cp:revision>2</cp:revision>
  <dcterms:created xsi:type="dcterms:W3CDTF">2023-10-28T19:08:47Z</dcterms:created>
  <dcterms:modified xsi:type="dcterms:W3CDTF">2023-10-29T19:04:10Z</dcterms:modified>
</cp:coreProperties>
</file>