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68" r:id="rId4"/>
    <p:sldId id="258" r:id="rId5"/>
    <p:sldId id="267" r:id="rId6"/>
    <p:sldId id="266" r:id="rId7"/>
    <p:sldId id="265" r:id="rId8"/>
    <p:sldId id="263" r:id="rId9"/>
    <p:sldId id="264" r:id="rId10"/>
    <p:sldId id="262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482600"/>
            <a:ext cx="7754937" cy="59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2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вая папка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764704"/>
            <a:ext cx="7226300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6941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Новая папка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695325"/>
            <a:ext cx="8564563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Новая папка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71574"/>
            <a:ext cx="8293100" cy="52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Новая папка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836712"/>
            <a:ext cx="74168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0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Новая папка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488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Новая папка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980728"/>
            <a:ext cx="752475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Новая папка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80728"/>
            <a:ext cx="82804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Новая папка\эуксперт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36712"/>
            <a:ext cx="7918450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Новая папка\эксперт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016000"/>
            <a:ext cx="8337550" cy="522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</TotalTime>
  <Words>3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Elena L</cp:lastModifiedBy>
  <cp:revision>3</cp:revision>
  <dcterms:created xsi:type="dcterms:W3CDTF">2021-11-29T10:00:47Z</dcterms:created>
  <dcterms:modified xsi:type="dcterms:W3CDTF">2022-01-13T07:21:08Z</dcterms:modified>
</cp:coreProperties>
</file>